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6" r:id="rId3"/>
    <p:sldId id="338" r:id="rId4"/>
    <p:sldId id="313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270" autoAdjust="0"/>
  </p:normalViewPr>
  <p:slideViewPr>
    <p:cSldViewPr snapToGrid="0">
      <p:cViewPr varScale="1">
        <p:scale>
          <a:sx n="69" d="100"/>
          <a:sy n="69" d="100"/>
        </p:scale>
        <p:origin x="756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EA9C1F-D636-4500-A922-517CC4FD2A53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F44B6B-24AD-438F-88D5-D9EFEC08A6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7846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07" y="0"/>
            <a:ext cx="12192000" cy="6858000"/>
          </a:xfrm>
          <a:prstGeom prst="rect">
            <a:avLst/>
          </a:prstGeom>
        </p:spPr>
      </p:pic>
      <p:cxnSp>
        <p:nvCxnSpPr>
          <p:cNvPr id="6" name="直接连接符 5"/>
          <p:cNvCxnSpPr>
            <a:cxnSpLocks/>
          </p:cNvCxnSpPr>
          <p:nvPr userDrawn="1"/>
        </p:nvCxnSpPr>
        <p:spPr>
          <a:xfrm>
            <a:off x="0" y="708148"/>
            <a:ext cx="1219023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12" descr="中英文横排组合最终稿">
            <a:extLst>
              <a:ext uri="{FF2B5EF4-FFF2-40B4-BE49-F238E27FC236}">
                <a16:creationId xmlns:a16="http://schemas.microsoft.com/office/drawing/2014/main" id="{9BAB6A00-E7CB-4CBC-9318-38A5B7316B7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279" y="104504"/>
            <a:ext cx="3809721" cy="557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0013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A99AAE5-E6A5-4022-8D44-5AFA86B73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1B6F2FE-25B9-4DE2-8F61-F11C566637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508109E-B555-4E13-B68B-1229873B9B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836FE041-9945-48C0-A51A-590BEDD417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769CCEC1-1C4B-4D90-A077-E07E2A4590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1B71532B-4623-4FD8-8220-6DA058952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D486B4E4-2041-4A8E-B990-2EFFC96EA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91B9079D-AF7E-4213-847A-37F95DBBD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4163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B324C34-19C7-4E5C-88E6-142002EAB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C00C25D7-88AD-4EA1-919E-C0F54C701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4AD7D76-CFFD-4FA7-A390-1C857466E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0640613-BF81-4711-9303-BBA95DF9E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81311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E31C5DA-9312-4DCD-91D1-9D48895AD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932081B-801D-4A6B-B536-FC0B78706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1D59616-6655-4670-942F-3941B01B3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59707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2399A06-EC86-48F4-A31A-8C98A08BD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F07A100-7387-4061-8955-2A747B80AD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93654D1-6835-4E87-84F5-876073FD3C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268E0F7-90DF-427F-BF66-49B64340F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328896B-D48E-4A10-8D4C-9B75A7514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9ECB1C5-AF13-41BE-9169-5187E8976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5312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1B785E-AF4C-4E79-AD05-573D73069B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4D9DD350-7192-4F16-B599-0636206F88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72D8CA4-5F56-4588-92A1-D82520CCB7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96F2943-7F5C-45D4-AFE6-74282ADF1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AD617E1-309C-4474-9CA9-4C5F7EA37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B93E82C-88C9-42BC-AB4B-B3782007D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64018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016C414-4E38-4B7F-9986-97D3E1E1D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551BC05-4CEB-4E87-9D25-F3457F3334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753B2C3-F59A-4D76-BE1E-94B48CFC4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3D0A476-E6C1-4023-9733-13F737C60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B5D34A5-2EBC-4B41-8391-D8E21B2C4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26721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0FDE6F04-CEE8-4A4F-A152-E2BF4AD924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20FB339-D911-4E27-8A11-740F4157B8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5422238-2DD2-4AE1-86FF-A1A229DB3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BC2582F-DF8A-4FCA-9D78-FE8D3622C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7F5A9F4-9FFD-47A1-BE95-AF18AA521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967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817"/>
          <a:stretch>
            <a:fillRect/>
          </a:stretch>
        </p:blipFill>
        <p:spPr>
          <a:xfrm>
            <a:off x="0" y="0"/>
            <a:ext cx="12192000" cy="5430397"/>
          </a:xfrm>
          <a:prstGeom prst="rect">
            <a:avLst/>
          </a:prstGeom>
        </p:spPr>
      </p:pic>
      <p:pic>
        <p:nvPicPr>
          <p:cNvPr id="4" name="Picture 12" descr="中英文横排组合最终稿">
            <a:extLst>
              <a:ext uri="{FF2B5EF4-FFF2-40B4-BE49-F238E27FC236}">
                <a16:creationId xmlns:a16="http://schemas.microsoft.com/office/drawing/2014/main" id="{A0973862-C623-44D2-9A65-58B4D4706E7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11297" y="5275698"/>
            <a:ext cx="4866834" cy="7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55378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07" y="0"/>
            <a:ext cx="12192000" cy="6858000"/>
          </a:xfrm>
          <a:prstGeom prst="rect">
            <a:avLst/>
          </a:prstGeom>
        </p:spPr>
      </p:pic>
      <p:cxnSp>
        <p:nvCxnSpPr>
          <p:cNvPr id="6" name="直接连接符 5"/>
          <p:cNvCxnSpPr>
            <a:cxnSpLocks/>
          </p:cNvCxnSpPr>
          <p:nvPr userDrawn="1"/>
        </p:nvCxnSpPr>
        <p:spPr>
          <a:xfrm>
            <a:off x="0" y="708148"/>
            <a:ext cx="1219023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>
            <a:extLst>
              <a:ext uri="{FF2B5EF4-FFF2-40B4-BE49-F238E27FC236}">
                <a16:creationId xmlns:a16="http://schemas.microsoft.com/office/drawing/2014/main" id="{4BAEC082-27E9-449F-B784-A91DE4D4503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22850" y="32538"/>
            <a:ext cx="3273491" cy="675610"/>
          </a:xfrm>
          <a:prstGeom prst="rect">
            <a:avLst/>
          </a:prstGeom>
          <a:solidFill>
            <a:srgbClr val="F3F3F4"/>
          </a:solidFill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E426FC56-BFA8-45D7-95C0-740D80159D82}"/>
              </a:ext>
            </a:extLst>
          </p:cNvPr>
          <p:cNvSpPr txBox="1"/>
          <p:nvPr userDrawn="1"/>
        </p:nvSpPr>
        <p:spPr>
          <a:xfrm>
            <a:off x="174259" y="139510"/>
            <a:ext cx="61897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拓展知识 </a:t>
            </a:r>
          </a:p>
        </p:txBody>
      </p:sp>
    </p:spTree>
    <p:extLst>
      <p:ext uri="{BB962C8B-B14F-4D97-AF65-F5344CB8AC3E}">
        <p14:creationId xmlns:p14="http://schemas.microsoft.com/office/powerpoint/2010/main" val="504002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817"/>
          <a:stretch>
            <a:fillRect/>
          </a:stretch>
        </p:blipFill>
        <p:spPr>
          <a:xfrm>
            <a:off x="0" y="0"/>
            <a:ext cx="12192000" cy="5430397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86C9D6D9-53FD-47F9-95A8-055ABAB5DA0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22534" y="5162550"/>
            <a:ext cx="3876675" cy="800100"/>
          </a:xfrm>
          <a:prstGeom prst="rect">
            <a:avLst/>
          </a:prstGeom>
          <a:solidFill>
            <a:srgbClr val="F3F3F4"/>
          </a:solidFill>
        </p:spPr>
      </p:pic>
    </p:spTree>
    <p:extLst>
      <p:ext uri="{BB962C8B-B14F-4D97-AF65-F5344CB8AC3E}">
        <p14:creationId xmlns:p14="http://schemas.microsoft.com/office/powerpoint/2010/main" val="1354432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F123851-17AC-47FD-B6E6-711CA7E1F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52B7ECF-86AF-4A03-94AF-F9492CA77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589B26D-E9F8-4248-94E1-A25701B43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9973F84-F78C-4D9B-B1F8-F64450ABF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524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41341C-AF68-4F1C-86D9-1DE8494155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139AC5E-30DD-4006-89C0-5FEAF6E5ED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D37D2A5-E7CC-4307-AFD8-396DAF819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088440D-CE80-4EA1-A477-050964B6C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884BF42-00BD-4425-9BF1-17423FC64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4034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8BC9CCF-EC9F-438E-AA8D-21AFF5DAB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8C11548-BE73-44D2-B35B-73515193E8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330C281-09E9-4F00-99AF-1E4CA19F6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F1E424C-7A68-4344-BC36-C92054956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F303D1C-E5B5-40AC-AE08-D5687131C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8287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471588A-EB6E-44CA-AB6E-9D6658C85D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CA3D34F-8828-47E4-AE71-DC1F354951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FC512DC-AFAA-442A-8FB2-AAF6ACA21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32E0715-EC41-4095-8EF8-D997F6C79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29603EC-FFC1-4FEF-8846-54645605F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1915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E21875C-7DF6-4B83-A42A-350E68300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38A3FC2-4252-481C-AA53-DE8028FE1F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613F9B1-E7E3-4B8F-9924-946ECDE0C3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6EAF227-70EB-462A-91B8-C19EC9BC3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C93FEFE-5766-466C-A3C1-609537237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87122E3-D533-46C7-9990-CE1B7DDA0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9993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B9B840B-4B63-461B-892C-17F4F7F84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6DD5996-02CC-49D0-995F-FA4889FA0E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BCAB1B8-5276-4A4A-884D-1214E8CA56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5286F-21BB-4AB4-961F-35FA1AB38DE7}" type="datetimeFigureOut">
              <a:rPr lang="zh-CN" altLang="en-US" smtClean="0"/>
              <a:t>2025/9/6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702BD6A-4D56-4872-84C7-CB170F9C7B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2F6A671-5436-44D7-ABCE-DA0CBA6DF2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4687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3" r:id="rId3"/>
    <p:sldLayoutId id="2147483664" r:id="rId4"/>
    <p:sldLayoutId id="2147483662" r:id="rId5"/>
    <p:sldLayoutId id="2147483649" r:id="rId6"/>
    <p:sldLayoutId id="2147483650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方正黑体_GBK" panose="03000509000000000000" pitchFamily="65" charset="-122"/>
          <a:ea typeface="方正黑体_GBK" panose="03000509000000000000" pitchFamily="65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方正黑体_GBK" panose="03000509000000000000" pitchFamily="65" charset="-122"/>
          <a:ea typeface="方正黑体_GBK" panose="03000509000000000000" pitchFamily="65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方正楷体_GBK" panose="03000509000000000000" pitchFamily="65" charset="-122"/>
          <a:ea typeface="方正楷体_GBK" panose="03000509000000000000" pitchFamily="65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方正楷体_GBK" panose="03000509000000000000" pitchFamily="65" charset="-122"/>
          <a:ea typeface="方正楷体_GBK" panose="03000509000000000000" pitchFamily="65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CDECE70-BBAC-48C2-8FD8-07268BC8999B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3048000" y="1122363"/>
            <a:ext cx="9144000" cy="23876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dirty="0"/>
              <a:t>拓展知识</a:t>
            </a:r>
            <a:br>
              <a:rPr lang="en-US" altLang="zh-CN" dirty="0"/>
            </a:br>
            <a:r>
              <a:rPr lang="en-US" altLang="zh-CN" dirty="0"/>
              <a:t>       </a:t>
            </a:r>
            <a:r>
              <a:rPr lang="zh-CN" altLang="en-US" dirty="0"/>
              <a:t>四轮转向</a:t>
            </a:r>
          </a:p>
        </p:txBody>
      </p:sp>
    </p:spTree>
    <p:extLst>
      <p:ext uri="{BB962C8B-B14F-4D97-AF65-F5344CB8AC3E}">
        <p14:creationId xmlns:p14="http://schemas.microsoft.com/office/powerpoint/2010/main" val="4127254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75848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拓展知识 四轮转向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988906"/>
            <a:ext cx="11256499" cy="582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一、四轮转向基本控制逻辑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9497ADF9-B4AA-4B31-8706-A82051D38477}"/>
              </a:ext>
            </a:extLst>
          </p:cNvPr>
          <p:cNvSpPr/>
          <p:nvPr/>
        </p:nvSpPr>
        <p:spPr>
          <a:xfrm>
            <a:off x="644770" y="2651019"/>
            <a:ext cx="6178062" cy="419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若后轮的转向与前轮转向方向相同，则称同向控制模式。其转弯半径比两轮转向的转弯半径大。汽车在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40km/h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以上行驶时，后轮同向偏转角为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2.5°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。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若后轮的转向与前轮转向方向相反，称反向（逆向）控制模式，其转弯半径比两轮转向的转弯半径小。低速时后轮逆向偏转角最大为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5°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，适用于汽车驶入车库和在狭窄的拐角处转弯。随着车速的升高，后轮转向角变小，在车速达到达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40km/h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时转向角变成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0°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。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B7D4FC32-5105-4A56-AF5D-1708990325D6}"/>
              </a:ext>
            </a:extLst>
          </p:cNvPr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36900" y="2812798"/>
            <a:ext cx="5064368" cy="36724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59913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75848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拓展知识 四轮转向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988906"/>
            <a:ext cx="4771293" cy="582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二、四轮转向的优点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9497ADF9-B4AA-4B31-8706-A82051D38477}"/>
              </a:ext>
            </a:extLst>
          </p:cNvPr>
          <p:cNvSpPr/>
          <p:nvPr/>
        </p:nvSpPr>
        <p:spPr>
          <a:xfrm>
            <a:off x="644770" y="2651019"/>
            <a:ext cx="6178062" cy="1425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高速行驶稳定性高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减小车辆低速转向时的转弯半径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提高了车辆的挂车能力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B7D4FC32-5105-4A56-AF5D-1708990325D6}"/>
              </a:ext>
            </a:extLst>
          </p:cNvPr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81823" y="2571117"/>
            <a:ext cx="5064368" cy="36724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83027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DDCCB506-498A-45F4-8ACD-F4360874ABED}"/>
              </a:ext>
            </a:extLst>
          </p:cNvPr>
          <p:cNvSpPr/>
          <p:nvPr/>
        </p:nvSpPr>
        <p:spPr>
          <a:xfrm>
            <a:off x="5311169" y="2967335"/>
            <a:ext cx="1569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谢谢</a:t>
            </a:r>
          </a:p>
        </p:txBody>
      </p:sp>
    </p:spTree>
    <p:extLst>
      <p:ext uri="{BB962C8B-B14F-4D97-AF65-F5344CB8AC3E}">
        <p14:creationId xmlns:p14="http://schemas.microsoft.com/office/powerpoint/2010/main" val="21887084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13625</TotalTime>
  <Words>165</Words>
  <Application>Microsoft Office PowerPoint</Application>
  <PresentationFormat>宽屏</PresentationFormat>
  <Paragraphs>11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9" baseType="lpstr">
      <vt:lpstr>等线</vt:lpstr>
      <vt:lpstr>方正黑体_GBK</vt:lpstr>
      <vt:lpstr>方正楷体_GBK</vt:lpstr>
      <vt:lpstr>Arial</vt:lpstr>
      <vt:lpstr>Office 主题​​</vt:lpstr>
      <vt:lpstr>拓展知识        四轮转向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lwk</dc:creator>
  <cp:lastModifiedBy>lwk</cp:lastModifiedBy>
  <cp:revision>147</cp:revision>
  <dcterms:created xsi:type="dcterms:W3CDTF">2020-03-16T09:44:54Z</dcterms:created>
  <dcterms:modified xsi:type="dcterms:W3CDTF">2025-09-06T07:40:43Z</dcterms:modified>
</cp:coreProperties>
</file>